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Lst>
  <p:sldIdLst>
    <p:sldId id="256" r:id="rId2"/>
    <p:sldId id="257" r:id="rId3"/>
    <p:sldId id="258" r:id="rId4"/>
    <p:sldId id="259" r:id="rId5"/>
    <p:sldId id="260"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9FCED229-76D8-419F-9283-83B761E29ED0}" type="datetimeFigureOut">
              <a:rPr lang="nl-NL" smtClean="0"/>
              <a:t>25-10-2017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CC067FD-3148-45F1-8D76-F4606968BA8A}" type="slidenum">
              <a:rPr lang="nl-NL" smtClean="0"/>
              <a:t>‹nr.›</a:t>
            </a:fld>
            <a:endParaRPr lang="nl-N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5608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FCED229-76D8-419F-9283-83B761E29ED0}" type="datetimeFigureOut">
              <a:rPr lang="nl-NL" smtClean="0"/>
              <a:t>25-10-2017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CC067FD-3148-45F1-8D76-F4606968BA8A}" type="slidenum">
              <a:rPr lang="nl-NL" smtClean="0"/>
              <a:t>‹nr.›</a:t>
            </a:fld>
            <a:endParaRPr lang="nl-NL"/>
          </a:p>
        </p:txBody>
      </p:sp>
    </p:spTree>
    <p:extLst>
      <p:ext uri="{BB962C8B-B14F-4D97-AF65-F5344CB8AC3E}">
        <p14:creationId xmlns:p14="http://schemas.microsoft.com/office/powerpoint/2010/main" val="3659264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FCED229-76D8-419F-9283-83B761E29ED0}" type="datetimeFigureOut">
              <a:rPr lang="nl-NL" smtClean="0"/>
              <a:t>25-10-2017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CC067FD-3148-45F1-8D76-F4606968BA8A}" type="slidenum">
              <a:rPr lang="nl-NL" smtClean="0"/>
              <a:t>‹nr.›</a:t>
            </a:fld>
            <a:endParaRPr lang="nl-NL"/>
          </a:p>
        </p:txBody>
      </p:sp>
    </p:spTree>
    <p:extLst>
      <p:ext uri="{BB962C8B-B14F-4D97-AF65-F5344CB8AC3E}">
        <p14:creationId xmlns:p14="http://schemas.microsoft.com/office/powerpoint/2010/main" val="1606269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FCED229-76D8-419F-9283-83B761E29ED0}" type="datetimeFigureOut">
              <a:rPr lang="nl-NL" smtClean="0"/>
              <a:t>25-10-2017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CC067FD-3148-45F1-8D76-F4606968BA8A}" type="slidenum">
              <a:rPr lang="nl-NL" smtClean="0"/>
              <a:t>‹nr.›</a:t>
            </a:fld>
            <a:endParaRPr lang="nl-NL"/>
          </a:p>
        </p:txBody>
      </p:sp>
    </p:spTree>
    <p:extLst>
      <p:ext uri="{BB962C8B-B14F-4D97-AF65-F5344CB8AC3E}">
        <p14:creationId xmlns:p14="http://schemas.microsoft.com/office/powerpoint/2010/main" val="1732916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nl-NL" smtClean="0"/>
              <a:t>Klik om de stijl te bewerken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9FCED229-76D8-419F-9283-83B761E29ED0}" type="datetimeFigureOut">
              <a:rPr lang="nl-NL" smtClean="0"/>
              <a:t>25-10-2017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CC067FD-3148-45F1-8D76-F4606968BA8A}" type="slidenum">
              <a:rPr lang="nl-NL" smtClean="0"/>
              <a:t>‹nr.›</a:t>
            </a:fld>
            <a:endParaRPr lang="nl-N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7418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9FCED229-76D8-419F-9283-83B761E29ED0}" type="datetimeFigureOut">
              <a:rPr lang="nl-NL" smtClean="0"/>
              <a:t>25-10-2017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CC067FD-3148-45F1-8D76-F4606968BA8A}" type="slidenum">
              <a:rPr lang="nl-NL" smtClean="0"/>
              <a:t>‹nr.›</a:t>
            </a:fld>
            <a:endParaRPr lang="nl-NL"/>
          </a:p>
        </p:txBody>
      </p:sp>
    </p:spTree>
    <p:extLst>
      <p:ext uri="{BB962C8B-B14F-4D97-AF65-F5344CB8AC3E}">
        <p14:creationId xmlns:p14="http://schemas.microsoft.com/office/powerpoint/2010/main" val="2411251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097280" y="2582334"/>
            <a:ext cx="4937760" cy="33782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6217920" y="2582334"/>
            <a:ext cx="4937760" cy="33782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9FCED229-76D8-419F-9283-83B761E29ED0}" type="datetimeFigureOut">
              <a:rPr lang="nl-NL" smtClean="0"/>
              <a:t>25-10-2017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CC067FD-3148-45F1-8D76-F4606968BA8A}" type="slidenum">
              <a:rPr lang="nl-NL" smtClean="0"/>
              <a:t>‹nr.›</a:t>
            </a:fld>
            <a:endParaRPr lang="nl-NL"/>
          </a:p>
        </p:txBody>
      </p:sp>
    </p:spTree>
    <p:extLst>
      <p:ext uri="{BB962C8B-B14F-4D97-AF65-F5344CB8AC3E}">
        <p14:creationId xmlns:p14="http://schemas.microsoft.com/office/powerpoint/2010/main" val="285334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9FCED229-76D8-419F-9283-83B761E29ED0}" type="datetimeFigureOut">
              <a:rPr lang="nl-NL" smtClean="0"/>
              <a:t>25-10-2017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CC067FD-3148-45F1-8D76-F4606968BA8A}" type="slidenum">
              <a:rPr lang="nl-NL" smtClean="0"/>
              <a:t>‹nr.›</a:t>
            </a:fld>
            <a:endParaRPr lang="nl-NL"/>
          </a:p>
        </p:txBody>
      </p:sp>
    </p:spTree>
    <p:extLst>
      <p:ext uri="{BB962C8B-B14F-4D97-AF65-F5344CB8AC3E}">
        <p14:creationId xmlns:p14="http://schemas.microsoft.com/office/powerpoint/2010/main" val="1453184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FCED229-76D8-419F-9283-83B761E29ED0}" type="datetimeFigureOut">
              <a:rPr lang="nl-NL" smtClean="0"/>
              <a:t>25-10-2017</a:t>
            </a:fld>
            <a:endParaRPr lang="nl-N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nl-NL"/>
          </a:p>
        </p:txBody>
      </p:sp>
      <p:sp>
        <p:nvSpPr>
          <p:cNvPr id="9" name="Slide Number Placeholder 8"/>
          <p:cNvSpPr>
            <a:spLocks noGrp="1"/>
          </p:cNvSpPr>
          <p:nvPr>
            <p:ph type="sldNum" sz="quarter" idx="12"/>
          </p:nvPr>
        </p:nvSpPr>
        <p:spPr/>
        <p:txBody>
          <a:bodyPr/>
          <a:lstStyle/>
          <a:p>
            <a:fld id="{3CC067FD-3148-45F1-8D76-F4606968BA8A}" type="slidenum">
              <a:rPr lang="nl-NL" smtClean="0"/>
              <a:t>‹nr.›</a:t>
            </a:fld>
            <a:endParaRPr lang="nl-NL"/>
          </a:p>
        </p:txBody>
      </p:sp>
    </p:spTree>
    <p:extLst>
      <p:ext uri="{BB962C8B-B14F-4D97-AF65-F5344CB8AC3E}">
        <p14:creationId xmlns:p14="http://schemas.microsoft.com/office/powerpoint/2010/main" val="3349203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nl-NL" smtClean="0"/>
              <a:t>Klik om de stijl te bewerken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FCED229-76D8-419F-9283-83B761E29ED0}" type="datetimeFigureOut">
              <a:rPr lang="nl-NL" smtClean="0"/>
              <a:t>25-10-2017</a:t>
            </a:fld>
            <a:endParaRPr lang="nl-N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nl-N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CC067FD-3148-45F1-8D76-F4606968BA8A}" type="slidenum">
              <a:rPr lang="nl-NL" smtClean="0"/>
              <a:t>‹nr.›</a:t>
            </a:fld>
            <a:endParaRPr lang="nl-NL"/>
          </a:p>
        </p:txBody>
      </p:sp>
    </p:spTree>
    <p:extLst>
      <p:ext uri="{BB962C8B-B14F-4D97-AF65-F5344CB8AC3E}">
        <p14:creationId xmlns:p14="http://schemas.microsoft.com/office/powerpoint/2010/main" val="3823158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9FCED229-76D8-419F-9283-83B761E29ED0}" type="datetimeFigureOut">
              <a:rPr lang="nl-NL" smtClean="0"/>
              <a:t>25-10-2017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CC067FD-3148-45F1-8D76-F4606968BA8A}" type="slidenum">
              <a:rPr lang="nl-NL" smtClean="0"/>
              <a:t>‹nr.›</a:t>
            </a:fld>
            <a:endParaRPr lang="nl-NL"/>
          </a:p>
        </p:txBody>
      </p:sp>
    </p:spTree>
    <p:extLst>
      <p:ext uri="{BB962C8B-B14F-4D97-AF65-F5344CB8AC3E}">
        <p14:creationId xmlns:p14="http://schemas.microsoft.com/office/powerpoint/2010/main" val="2688622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nl-NL" smtClean="0"/>
              <a:t>Klik om de stijl te bewerken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FCED229-76D8-419F-9283-83B761E29ED0}" type="datetimeFigureOut">
              <a:rPr lang="nl-NL" smtClean="0"/>
              <a:t>25-10-2017</a:t>
            </a:fld>
            <a:endParaRPr lang="nl-N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nl-N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CC067FD-3148-45F1-8D76-F4606968BA8A}" type="slidenum">
              <a:rPr lang="nl-NL" smtClean="0"/>
              <a:t>‹nr.›</a:t>
            </a:fld>
            <a:endParaRPr lang="nl-N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2920506"/>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over.springest.nl/communicatie/communicatiemiddele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smtClean="0"/>
              <a:t>Moodboard</a:t>
            </a:r>
            <a:endParaRPr lang="nl-NL" dirty="0"/>
          </a:p>
        </p:txBody>
      </p:sp>
      <p:sp>
        <p:nvSpPr>
          <p:cNvPr id="3" name="Ondertitel 2"/>
          <p:cNvSpPr>
            <a:spLocks noGrp="1"/>
          </p:cNvSpPr>
          <p:nvPr>
            <p:ph type="subTitle" idx="1"/>
          </p:nvPr>
        </p:nvSpPr>
        <p:spPr/>
        <p:txBody>
          <a:bodyPr/>
          <a:lstStyle/>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45499" y="218941"/>
            <a:ext cx="5301803" cy="3575635"/>
          </a:xfrm>
          <a:prstGeom prst="rect">
            <a:avLst/>
          </a:prstGeom>
        </p:spPr>
      </p:pic>
    </p:spTree>
    <p:extLst>
      <p:ext uri="{BB962C8B-B14F-4D97-AF65-F5344CB8AC3E}">
        <p14:creationId xmlns:p14="http://schemas.microsoft.com/office/powerpoint/2010/main" val="678653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400" dirty="0" smtClean="0"/>
              <a:t>Wat is een </a:t>
            </a:r>
            <a:r>
              <a:rPr lang="nl-NL" sz="4400" dirty="0" err="1" smtClean="0"/>
              <a:t>moodboard</a:t>
            </a:r>
            <a:r>
              <a:rPr lang="nl-NL" sz="4400" dirty="0" smtClean="0"/>
              <a:t>? </a:t>
            </a:r>
            <a:endParaRPr lang="nl-NL" sz="4400" dirty="0"/>
          </a:p>
        </p:txBody>
      </p:sp>
      <p:sp>
        <p:nvSpPr>
          <p:cNvPr id="3" name="Tijdelijke aanduiding voor inhoud 2"/>
          <p:cNvSpPr>
            <a:spLocks noGrp="1"/>
          </p:cNvSpPr>
          <p:nvPr>
            <p:ph idx="1"/>
          </p:nvPr>
        </p:nvSpPr>
        <p:spPr>
          <a:xfrm>
            <a:off x="1097280" y="2125013"/>
            <a:ext cx="10058400" cy="3731201"/>
          </a:xfrm>
        </p:spPr>
        <p:txBody>
          <a:bodyPr>
            <a:normAutofit fontScale="92500"/>
          </a:bodyPr>
          <a:lstStyle/>
          <a:p>
            <a:r>
              <a:rPr lang="nl-NL" dirty="0"/>
              <a:t>Een </a:t>
            </a:r>
            <a:r>
              <a:rPr lang="nl-NL" dirty="0" err="1"/>
              <a:t>moodboard</a:t>
            </a:r>
            <a:r>
              <a:rPr lang="nl-NL" dirty="0"/>
              <a:t> is een </a:t>
            </a:r>
            <a:r>
              <a:rPr lang="nl-NL" dirty="0" smtClean="0"/>
              <a:t>visualisatie </a:t>
            </a:r>
            <a:r>
              <a:rPr lang="nl-NL" sz="1400" dirty="0" smtClean="0"/>
              <a:t>(het vertalen van gedachten naar beeld) </a:t>
            </a:r>
            <a:r>
              <a:rPr lang="nl-NL" dirty="0"/>
              <a:t>van een concept, idee, gedachte of </a:t>
            </a:r>
            <a:r>
              <a:rPr lang="nl-NL" dirty="0" smtClean="0"/>
              <a:t>gevoel en wordt ook wel beeldcollage genoemd. </a:t>
            </a:r>
            <a:endParaRPr lang="nl-NL" dirty="0" smtClean="0"/>
          </a:p>
          <a:p>
            <a:endParaRPr lang="nl-NL" dirty="0" smtClean="0"/>
          </a:p>
          <a:p>
            <a:r>
              <a:rPr lang="nl-NL" dirty="0" smtClean="0"/>
              <a:t>Een </a:t>
            </a:r>
            <a:r>
              <a:rPr lang="nl-NL" dirty="0" err="1"/>
              <a:t>moodboard</a:t>
            </a:r>
            <a:r>
              <a:rPr lang="nl-NL" dirty="0"/>
              <a:t> lijkt op een collage maar is veel meer dan dat. </a:t>
            </a:r>
            <a:r>
              <a:rPr lang="nl-NL" dirty="0" smtClean="0"/>
              <a:t>Het </a:t>
            </a:r>
            <a:r>
              <a:rPr lang="nl-NL" dirty="0"/>
              <a:t>schept een compleet beeld. Het wordt gebruikt voor het creëren van nieuwe collecties, de sfeer op je huwelijk, het ontwerpen van siertuinen, de inrichting van je huis</a:t>
            </a:r>
            <a:r>
              <a:rPr lang="nl-NL" dirty="0" smtClean="0"/>
              <a:t>. </a:t>
            </a:r>
            <a:endParaRPr lang="nl-NL" dirty="0" smtClean="0"/>
          </a:p>
          <a:p>
            <a:endParaRPr lang="nl-NL" dirty="0" smtClean="0"/>
          </a:p>
          <a:p>
            <a:r>
              <a:rPr lang="nl-NL" dirty="0" smtClean="0"/>
              <a:t>Een </a:t>
            </a:r>
            <a:r>
              <a:rPr lang="nl-NL" dirty="0" err="1"/>
              <a:t>moodboard</a:t>
            </a:r>
            <a:r>
              <a:rPr lang="nl-NL" dirty="0"/>
              <a:t> is een </a:t>
            </a:r>
            <a:r>
              <a:rPr lang="nl-NL" dirty="0">
                <a:hlinkClick r:id="rId2" tooltip="Communicatiemiddelen"/>
              </a:rPr>
              <a:t>krachtig </a:t>
            </a:r>
            <a:r>
              <a:rPr lang="nl-NL" dirty="0" smtClean="0">
                <a:hlinkClick r:id="rId2" tooltip="Communicatiemiddelen"/>
              </a:rPr>
              <a:t>communicatiemiddel</a:t>
            </a:r>
            <a:r>
              <a:rPr lang="nl-NL" dirty="0"/>
              <a:t> </a:t>
            </a:r>
            <a:r>
              <a:rPr lang="nl-NL" dirty="0" smtClean="0"/>
              <a:t>omdat beelden </a:t>
            </a:r>
            <a:r>
              <a:rPr lang="nl-NL" dirty="0"/>
              <a:t>veel effectiever </a:t>
            </a:r>
            <a:r>
              <a:rPr lang="nl-NL" dirty="0" smtClean="0"/>
              <a:t>zijn dan </a:t>
            </a:r>
            <a:r>
              <a:rPr lang="nl-NL" dirty="0"/>
              <a:t>woorden. Een </a:t>
            </a:r>
            <a:r>
              <a:rPr lang="nl-NL" dirty="0" err="1"/>
              <a:t>moodboard</a:t>
            </a:r>
            <a:r>
              <a:rPr lang="nl-NL" dirty="0"/>
              <a:t> is een totaalplaatje dat met woorden moeilijk kan worden samengevat. Je krijgt </a:t>
            </a:r>
            <a:r>
              <a:rPr lang="nl-NL" dirty="0" smtClean="0"/>
              <a:t>er </a:t>
            </a:r>
            <a:r>
              <a:rPr lang="nl-NL" dirty="0"/>
              <a:t>een gevoel bij. Door ideeën </a:t>
            </a:r>
            <a:r>
              <a:rPr lang="nl-NL" dirty="0" smtClean="0"/>
              <a:t>te visualiseren </a:t>
            </a:r>
            <a:r>
              <a:rPr lang="nl-NL" dirty="0"/>
              <a:t>op een </a:t>
            </a:r>
            <a:r>
              <a:rPr lang="nl-NL" dirty="0" err="1"/>
              <a:t>moodboard</a:t>
            </a:r>
            <a:r>
              <a:rPr lang="nl-NL" dirty="0"/>
              <a:t>, maak je ze zichtbaar voor jezelf en voor anderen</a:t>
            </a:r>
            <a:r>
              <a:rPr lang="nl-NL" dirty="0" smtClean="0"/>
              <a:t>. Daarom wordt een </a:t>
            </a:r>
            <a:r>
              <a:rPr lang="nl-NL" dirty="0" err="1"/>
              <a:t>moodboard</a:t>
            </a:r>
            <a:r>
              <a:rPr lang="nl-NL" dirty="0"/>
              <a:t> </a:t>
            </a:r>
            <a:r>
              <a:rPr lang="nl-NL" dirty="0" smtClean="0"/>
              <a:t>regelmatig gebruikt </a:t>
            </a:r>
            <a:r>
              <a:rPr lang="nl-NL" dirty="0"/>
              <a:t>bij marketing. </a:t>
            </a:r>
          </a:p>
          <a:p>
            <a:endParaRPr lang="nl-NL" dirty="0"/>
          </a:p>
        </p:txBody>
      </p:sp>
    </p:spTree>
    <p:extLst>
      <p:ext uri="{BB962C8B-B14F-4D97-AF65-F5344CB8AC3E}">
        <p14:creationId xmlns:p14="http://schemas.microsoft.com/office/powerpoint/2010/main" val="3616408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97280" y="286603"/>
            <a:ext cx="10058400" cy="1207346"/>
          </a:xfrm>
        </p:spPr>
        <p:txBody>
          <a:bodyPr>
            <a:normAutofit/>
          </a:bodyPr>
          <a:lstStyle/>
          <a:p>
            <a:r>
              <a:rPr lang="nl-NL" sz="4400" dirty="0" smtClean="0"/>
              <a:t>Wat kun je gebruiken voor een </a:t>
            </a:r>
            <a:r>
              <a:rPr lang="nl-NL" sz="4400" dirty="0" err="1" smtClean="0"/>
              <a:t>moodboard</a:t>
            </a:r>
            <a:r>
              <a:rPr lang="nl-NL" sz="4400" dirty="0" smtClean="0"/>
              <a:t>?</a:t>
            </a:r>
            <a:endParaRPr lang="nl-NL" sz="4400" dirty="0"/>
          </a:p>
        </p:txBody>
      </p:sp>
      <p:sp>
        <p:nvSpPr>
          <p:cNvPr id="3" name="Tijdelijke aanduiding voor inhoud 2"/>
          <p:cNvSpPr>
            <a:spLocks noGrp="1"/>
          </p:cNvSpPr>
          <p:nvPr>
            <p:ph idx="1"/>
          </p:nvPr>
        </p:nvSpPr>
        <p:spPr>
          <a:xfrm>
            <a:off x="1097280" y="1841678"/>
            <a:ext cx="10058400" cy="4027415"/>
          </a:xfrm>
        </p:spPr>
        <p:txBody>
          <a:bodyPr>
            <a:normAutofit fontScale="92500" lnSpcReduction="20000"/>
          </a:bodyPr>
          <a:lstStyle/>
          <a:p>
            <a:pPr>
              <a:buFont typeface="Wingdings" panose="05000000000000000000" pitchFamily="2" charset="2"/>
              <a:buChar char="v"/>
            </a:pPr>
            <a:r>
              <a:rPr lang="nl-NL" dirty="0" smtClean="0"/>
              <a:t>Een passende achtergrond van papier, karton, </a:t>
            </a:r>
            <a:r>
              <a:rPr lang="nl-NL" dirty="0" err="1" smtClean="0"/>
              <a:t>foam</a:t>
            </a:r>
            <a:r>
              <a:rPr lang="nl-NL" dirty="0" smtClean="0"/>
              <a:t>, MDF, triplex of multiplex, hout, </a:t>
            </a:r>
            <a:r>
              <a:rPr lang="nl-NL" dirty="0" err="1" smtClean="0"/>
              <a:t>etc</a:t>
            </a:r>
            <a:r>
              <a:rPr lang="nl-NL" dirty="0" smtClean="0"/>
              <a:t>…..</a:t>
            </a:r>
          </a:p>
          <a:p>
            <a:pPr marL="0" indent="0">
              <a:buNone/>
            </a:pPr>
            <a:r>
              <a:rPr lang="nl-NL" dirty="0"/>
              <a:t>	</a:t>
            </a:r>
            <a:r>
              <a:rPr lang="nl-NL" dirty="0" smtClean="0"/>
              <a:t>De achtergrond past qua kleur en sfeer ook bij het beeld dat je wilt neerzetten.</a:t>
            </a:r>
          </a:p>
          <a:p>
            <a:pPr>
              <a:buFont typeface="Wingdings" panose="05000000000000000000" pitchFamily="2" charset="2"/>
              <a:buChar char="v"/>
            </a:pPr>
            <a:endParaRPr lang="nl-NL" dirty="0" smtClean="0"/>
          </a:p>
          <a:p>
            <a:pPr>
              <a:buFont typeface="Wingdings" panose="05000000000000000000" pitchFamily="2" charset="2"/>
              <a:buChar char="v"/>
            </a:pPr>
            <a:r>
              <a:rPr lang="nl-NL" dirty="0" smtClean="0"/>
              <a:t>Sfeerplaatjes of afbeeldingen uit tijdschriften, </a:t>
            </a:r>
            <a:r>
              <a:rPr lang="nl-NL" dirty="0" err="1" smtClean="0"/>
              <a:t>bochures</a:t>
            </a:r>
            <a:r>
              <a:rPr lang="nl-NL" dirty="0" smtClean="0"/>
              <a:t>, folders, </a:t>
            </a:r>
            <a:r>
              <a:rPr lang="nl-NL" dirty="0" err="1" smtClean="0"/>
              <a:t>etc</a:t>
            </a:r>
            <a:r>
              <a:rPr lang="nl-NL" dirty="0" smtClean="0"/>
              <a:t>….</a:t>
            </a:r>
          </a:p>
          <a:p>
            <a:pPr>
              <a:buFont typeface="Wingdings" panose="05000000000000000000" pitchFamily="2" charset="2"/>
              <a:buChar char="v"/>
            </a:pPr>
            <a:endParaRPr lang="nl-NL" dirty="0" smtClean="0"/>
          </a:p>
          <a:p>
            <a:pPr>
              <a:buFont typeface="Wingdings" panose="05000000000000000000" pitchFamily="2" charset="2"/>
              <a:buChar char="v"/>
            </a:pPr>
            <a:r>
              <a:rPr lang="nl-NL" dirty="0" smtClean="0"/>
              <a:t>Kleurstalen van de bouwmarkt, behangstaaltjes van de bouwmarkt.</a:t>
            </a:r>
          </a:p>
          <a:p>
            <a:pPr>
              <a:buFont typeface="Wingdings" panose="05000000000000000000" pitchFamily="2" charset="2"/>
              <a:buChar char="v"/>
            </a:pPr>
            <a:endParaRPr lang="nl-NL" dirty="0"/>
          </a:p>
          <a:p>
            <a:pPr>
              <a:buFont typeface="Wingdings" panose="05000000000000000000" pitchFamily="2" charset="2"/>
              <a:buChar char="v"/>
            </a:pPr>
            <a:r>
              <a:rPr lang="nl-NL" dirty="0" smtClean="0"/>
              <a:t>Een mooie tekst, een fraai lettertype.</a:t>
            </a:r>
          </a:p>
          <a:p>
            <a:pPr>
              <a:buFont typeface="Wingdings" panose="05000000000000000000" pitchFamily="2" charset="2"/>
              <a:buChar char="v"/>
            </a:pPr>
            <a:endParaRPr lang="nl-NL" dirty="0" smtClean="0"/>
          </a:p>
          <a:p>
            <a:pPr>
              <a:buFont typeface="Wingdings" panose="05000000000000000000" pitchFamily="2" charset="2"/>
              <a:buChar char="v"/>
            </a:pPr>
            <a:r>
              <a:rPr lang="nl-NL" dirty="0" smtClean="0"/>
              <a:t>Andersoortige materialen zoals:</a:t>
            </a:r>
          </a:p>
          <a:p>
            <a:pPr lvl="3">
              <a:buFont typeface="Wingdings" panose="05000000000000000000" pitchFamily="2" charset="2"/>
              <a:buChar char="v"/>
            </a:pPr>
            <a:r>
              <a:rPr lang="nl-NL" sz="1800" dirty="0" smtClean="0"/>
              <a:t>Wol, vilt, touw, lint, leer, veren, schors, stof, bladeren, kurk, knoopjes, </a:t>
            </a:r>
            <a:r>
              <a:rPr lang="nl-NL" sz="1800" dirty="0" err="1" smtClean="0"/>
              <a:t>etc</a:t>
            </a:r>
            <a:r>
              <a:rPr lang="nl-NL" sz="1800" dirty="0" smtClean="0"/>
              <a:t>…..</a:t>
            </a:r>
          </a:p>
          <a:p>
            <a:pPr>
              <a:buFont typeface="Wingdings" panose="05000000000000000000" pitchFamily="2" charset="2"/>
              <a:buChar char="v"/>
            </a:pPr>
            <a:endParaRPr lang="nl-NL" dirty="0"/>
          </a:p>
          <a:p>
            <a:pPr>
              <a:buFont typeface="Wingdings" panose="05000000000000000000" pitchFamily="2" charset="2"/>
              <a:buChar char="v"/>
            </a:pP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3493" y="3153110"/>
            <a:ext cx="2857500" cy="2200275"/>
          </a:xfrm>
          <a:prstGeom prst="rect">
            <a:avLst/>
          </a:prstGeom>
        </p:spPr>
      </p:pic>
    </p:spTree>
    <p:extLst>
      <p:ext uri="{BB962C8B-B14F-4D97-AF65-F5344CB8AC3E}">
        <p14:creationId xmlns:p14="http://schemas.microsoft.com/office/powerpoint/2010/main" val="34272726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endParaRPr lang="nl-NL"/>
          </a:p>
        </p:txBody>
      </p:sp>
      <p:sp>
        <p:nvSpPr>
          <p:cNvPr id="5" name="Tijdelijke aanduiding voor tekst 4"/>
          <p:cNvSpPr>
            <a:spLocks noGrp="1"/>
          </p:cNvSpPr>
          <p:nvPr>
            <p:ph type="body" idx="1"/>
          </p:nvPr>
        </p:nvSpPr>
        <p:spPr/>
        <p:txBody>
          <a:bodyPr/>
          <a:lstStyle/>
          <a:p>
            <a:endParaRPr lang="nl-NL"/>
          </a:p>
        </p:txBody>
      </p:sp>
      <p:sp>
        <p:nvSpPr>
          <p:cNvPr id="3" name="Tijdelijke aanduiding voor inhoud 2"/>
          <p:cNvSpPr>
            <a:spLocks noGrp="1"/>
          </p:cNvSpPr>
          <p:nvPr>
            <p:ph sz="half" idx="2"/>
          </p:nvPr>
        </p:nvSpPr>
        <p:spPr/>
        <p:txBody>
          <a:bodyPr/>
          <a:lstStyle/>
          <a:p>
            <a:endParaRPr lang="nl-NL" dirty="0"/>
          </a:p>
          <a:p>
            <a:endParaRPr lang="nl-NL" dirty="0" smtClean="0"/>
          </a:p>
          <a:p>
            <a:endParaRPr lang="nl-NL" dirty="0"/>
          </a:p>
        </p:txBody>
      </p:sp>
      <p:sp>
        <p:nvSpPr>
          <p:cNvPr id="6" name="Tijdelijke aanduiding voor tekst 5"/>
          <p:cNvSpPr>
            <a:spLocks noGrp="1"/>
          </p:cNvSpPr>
          <p:nvPr>
            <p:ph type="body" sz="quarter" idx="3"/>
          </p:nvPr>
        </p:nvSpPr>
        <p:spPr/>
        <p:txBody>
          <a:bodyPr/>
          <a:lstStyle/>
          <a:p>
            <a:endParaRPr lang="nl-NL"/>
          </a:p>
        </p:txBody>
      </p:sp>
      <p:sp>
        <p:nvSpPr>
          <p:cNvPr id="7" name="Tijdelijke aanduiding voor inhoud 6"/>
          <p:cNvSpPr>
            <a:spLocks noGrp="1"/>
          </p:cNvSpPr>
          <p:nvPr>
            <p:ph sz="quarter" idx="4"/>
          </p:nvPr>
        </p:nvSpPr>
        <p:spPr>
          <a:xfrm>
            <a:off x="6217920" y="464523"/>
            <a:ext cx="4937760" cy="5496011"/>
          </a:xfrm>
        </p:spPr>
        <p:txBody>
          <a:bodyPr>
            <a:normAutofit/>
          </a:bodyPr>
          <a:lstStyle/>
          <a:p>
            <a:endParaRPr lang="nl-NL" dirty="0" smtClean="0"/>
          </a:p>
          <a:p>
            <a:endParaRPr lang="nl-NL" dirty="0"/>
          </a:p>
          <a:p>
            <a:endParaRPr lang="nl-NL" dirty="0" smtClean="0"/>
          </a:p>
          <a:p>
            <a:r>
              <a:rPr lang="nl-NL" dirty="0" smtClean="0"/>
              <a:t>Ga </a:t>
            </a:r>
            <a:r>
              <a:rPr lang="nl-NL" dirty="0"/>
              <a:t>zoveel mogelijk materialen verzamelen die je op allerlei plaatsen kunt tegenkomen.         </a:t>
            </a:r>
            <a:r>
              <a:rPr lang="nl-NL" sz="1000" dirty="0"/>
              <a:t>(labeltjes uit kleding, cadeauverpakkingen, ‘afval’, theekopje van oma, parfumflesjes, mooi gevormd of gekleurd blad)  </a:t>
            </a:r>
            <a:r>
              <a:rPr lang="nl-NL" sz="1000" dirty="0" smtClean="0"/>
              <a:t>                                                                                                     </a:t>
            </a:r>
            <a:r>
              <a:rPr lang="nl-NL" dirty="0" smtClean="0"/>
              <a:t>Vraag </a:t>
            </a:r>
            <a:r>
              <a:rPr lang="nl-NL" dirty="0"/>
              <a:t>ook of anderen meehelpen te verzamelen, zo kun je echte </a:t>
            </a:r>
            <a:r>
              <a:rPr lang="nl-NL" dirty="0" smtClean="0"/>
              <a:t>pareltje</a:t>
            </a:r>
            <a:r>
              <a:rPr lang="nl-NL" dirty="0"/>
              <a:t>s tegenkomen</a:t>
            </a:r>
            <a:r>
              <a:rPr lang="nl-NL" dirty="0" smtClean="0"/>
              <a:t>!</a:t>
            </a:r>
          </a:p>
          <a:p>
            <a:endParaRPr lang="nl-NL" dirty="0"/>
          </a:p>
          <a:p>
            <a:r>
              <a:rPr lang="nl-NL" dirty="0"/>
              <a:t>Een </a:t>
            </a:r>
            <a:r>
              <a:rPr lang="nl-NL" dirty="0" err="1"/>
              <a:t>moodboard</a:t>
            </a:r>
            <a:r>
              <a:rPr lang="nl-NL" dirty="0"/>
              <a:t> kun je digitaal maken, je bent dan uiteraard wat meer beperkt in de materialen die je gebruikt. Voor bepaalde beroepen is dit heel geschikt, maar omdat ons vak ook erg gericht is op texturen verdient een fysiek </a:t>
            </a:r>
            <a:r>
              <a:rPr lang="nl-NL" dirty="0" err="1"/>
              <a:t>moodboard</a:t>
            </a:r>
            <a:r>
              <a:rPr lang="nl-NL" dirty="0"/>
              <a:t> vaak de voorkeur. </a:t>
            </a:r>
          </a:p>
          <a:p>
            <a:endParaRPr lang="nl-NL" dirty="0"/>
          </a:p>
          <a:p>
            <a:endParaRPr lang="nl-NL" dirty="0"/>
          </a:p>
        </p:txBody>
      </p:sp>
      <p:pic>
        <p:nvPicPr>
          <p:cNvPr id="8" name="Afbeelding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48" y="464523"/>
            <a:ext cx="5496011" cy="5496011"/>
          </a:xfrm>
          <a:prstGeom prst="rect">
            <a:avLst/>
          </a:prstGeom>
        </p:spPr>
      </p:pic>
    </p:spTree>
    <p:extLst>
      <p:ext uri="{BB962C8B-B14F-4D97-AF65-F5344CB8AC3E}">
        <p14:creationId xmlns:p14="http://schemas.microsoft.com/office/powerpoint/2010/main" val="4177101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Aan de slag</a:t>
            </a:r>
            <a:endParaRPr lang="nl-NL" dirty="0"/>
          </a:p>
        </p:txBody>
      </p:sp>
      <p:sp>
        <p:nvSpPr>
          <p:cNvPr id="3" name="Tijdelijke aanduiding voor inhoud 2"/>
          <p:cNvSpPr>
            <a:spLocks noGrp="1"/>
          </p:cNvSpPr>
          <p:nvPr>
            <p:ph idx="1"/>
          </p:nvPr>
        </p:nvSpPr>
        <p:spPr/>
        <p:txBody>
          <a:bodyPr>
            <a:normAutofit/>
          </a:bodyPr>
          <a:lstStyle/>
          <a:p>
            <a:pPr>
              <a:buFont typeface="Wingdings" panose="05000000000000000000" pitchFamily="2" charset="2"/>
              <a:buChar char="v"/>
            </a:pPr>
            <a:r>
              <a:rPr lang="nl-NL" dirty="0" smtClean="0"/>
              <a:t>Ga je materialen uitleggen, wat heb je precies meegenomen en welke keuzes ga je maken.        </a:t>
            </a:r>
          </a:p>
          <a:p>
            <a:pPr marL="0" indent="0">
              <a:buNone/>
            </a:pPr>
            <a:r>
              <a:rPr lang="nl-NL" dirty="0"/>
              <a:t> </a:t>
            </a:r>
            <a:r>
              <a:rPr lang="nl-NL" dirty="0" smtClean="0"/>
              <a:t>   Soms moet je ervoor kiezen iets níet te gebruiken. </a:t>
            </a:r>
          </a:p>
          <a:p>
            <a:pPr>
              <a:buFont typeface="Wingdings" panose="05000000000000000000" pitchFamily="2" charset="2"/>
              <a:buChar char="v"/>
            </a:pPr>
            <a:r>
              <a:rPr lang="nl-NL" dirty="0" smtClean="0"/>
              <a:t>Hoe ga je de materialen verdelen over je ondergrond; groeperen, alles door elkaar?</a:t>
            </a:r>
          </a:p>
          <a:p>
            <a:pPr>
              <a:buFont typeface="Wingdings" panose="05000000000000000000" pitchFamily="2" charset="2"/>
              <a:buChar char="v"/>
            </a:pPr>
            <a:r>
              <a:rPr lang="nl-NL" dirty="0" smtClean="0"/>
              <a:t>Probeer op een 2-3 tal manieren uit wat het beste effect geeft. Ga niet direct voor je eerst     </a:t>
            </a:r>
          </a:p>
          <a:p>
            <a:pPr marL="0" indent="0">
              <a:buNone/>
            </a:pPr>
            <a:r>
              <a:rPr lang="nl-NL" dirty="0"/>
              <a:t> </a:t>
            </a:r>
            <a:r>
              <a:rPr lang="nl-NL" dirty="0" smtClean="0"/>
              <a:t>   keuze. Als dit écht de beste is kom je er later toch wel op terug.</a:t>
            </a:r>
          </a:p>
          <a:p>
            <a:pPr>
              <a:buFont typeface="Wingdings" panose="05000000000000000000" pitchFamily="2" charset="2"/>
              <a:buChar char="v"/>
            </a:pPr>
            <a:r>
              <a:rPr lang="nl-NL" dirty="0" smtClean="0"/>
              <a:t>Bevestig je materialen op de beste manier met lijm, tape, spijkers, nietjes….</a:t>
            </a:r>
          </a:p>
          <a:p>
            <a:pPr>
              <a:buFont typeface="Wingdings" panose="05000000000000000000" pitchFamily="2" charset="2"/>
              <a:buChar char="v"/>
            </a:pPr>
            <a:r>
              <a:rPr lang="nl-NL" dirty="0" smtClean="0"/>
              <a:t>Werk netjes en zorgvuldig (recht geknipt, schoon, randen goed </a:t>
            </a:r>
            <a:r>
              <a:rPr lang="nl-NL" dirty="0" smtClean="0"/>
              <a:t>geplakt, geen lijmresten)</a:t>
            </a:r>
            <a:endParaRPr lang="nl-NL" dirty="0"/>
          </a:p>
        </p:txBody>
      </p:sp>
    </p:spTree>
    <p:extLst>
      <p:ext uri="{BB962C8B-B14F-4D97-AF65-F5344CB8AC3E}">
        <p14:creationId xmlns:p14="http://schemas.microsoft.com/office/powerpoint/2010/main" val="3834031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rugblik">
  <a:themeElements>
    <a:clrScheme name="Terugblik">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Terugbli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rugbli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TM02900769[[fn=Terugblik]]</Template>
  <TotalTime>350</TotalTime>
  <Words>384</Words>
  <Application>Microsoft Office PowerPoint</Application>
  <PresentationFormat>Breedbeeld</PresentationFormat>
  <Paragraphs>34</Paragraphs>
  <Slides>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Calibri</vt:lpstr>
      <vt:lpstr>Calibri Light</vt:lpstr>
      <vt:lpstr>Wingdings</vt:lpstr>
      <vt:lpstr>Terugblik</vt:lpstr>
      <vt:lpstr>Moodboard</vt:lpstr>
      <vt:lpstr>Wat is een moodboard? </vt:lpstr>
      <vt:lpstr>Wat kun je gebruiken voor een moodboard?</vt:lpstr>
      <vt:lpstr>PowerPoint-presentatie</vt:lpstr>
      <vt:lpstr>Aan de slag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Moodboard</dc:title>
  <dc:creator>Annoeschka Turksema</dc:creator>
  <cp:lastModifiedBy>laptop</cp:lastModifiedBy>
  <cp:revision>11</cp:revision>
  <dcterms:created xsi:type="dcterms:W3CDTF">2016-11-17T08:28:24Z</dcterms:created>
  <dcterms:modified xsi:type="dcterms:W3CDTF">2017-10-25T10:07:20Z</dcterms:modified>
</cp:coreProperties>
</file>